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812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95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236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3002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3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7267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603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326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383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511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62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B57F0-4069-42C0-9826-419B32A478A8}" type="datetimeFigureOut">
              <a:rPr lang="vi-VN" smtClean="0"/>
              <a:t>20/02/2017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06F4A-4382-4C27-AFE0-6CD5236ACDB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06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Trong vườn ươm, người ta đã ươm 2032 cây giống trên 4 lô đất, các lô đều có số cây như nhau. Hỏi mỗi lô đất có bao nhiêu cây giống?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2060848"/>
            <a:ext cx="7704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Mỗi lô đất có số cây giống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2032 : 4 = 508 (cây)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508 cây.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6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Có 2135 quyển vở được xếp đều vào 7 thùng. Hỏi 5 thùng đó có bao nhiêu quyển vở?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556792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Một thùng có số quyển vở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2135 : 7 = 305 (quyển)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5 thùng có số quyển vở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305 x 5 = 1525 (quyển)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1525 quyển vở.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52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Lập đề toán theo tóm tắt, rồi giải bài toán đó:</a:t>
            </a:r>
          </a:p>
          <a:p>
            <a:r>
              <a:rPr lang="en-US" sz="3200" smtClean="0">
                <a:solidFill>
                  <a:prstClr val="black"/>
                </a:solidFill>
              </a:rPr>
              <a:t>Tóm tắt: 4 xe: 8520 viên gạch</a:t>
            </a:r>
          </a:p>
          <a:p>
            <a:r>
              <a:rPr lang="en-US" sz="3200">
                <a:solidFill>
                  <a:prstClr val="black"/>
                </a:solidFill>
              </a:rPr>
              <a:t> </a:t>
            </a:r>
            <a:r>
              <a:rPr lang="en-US" sz="3200" smtClean="0">
                <a:solidFill>
                  <a:prstClr val="black"/>
                </a:solidFill>
              </a:rPr>
              <a:t>              3 xe: ....... viên gạch 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987328"/>
            <a:ext cx="7704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Bài toán: Bốn xe chở được 8520 viên gạch. Hỏi 3 xe chở được bao nhiêu viên gạch?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3212976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Một xe chở được số viên gạch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8520 : 4 = 2130 (viên)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3 xe chở được số viên gạch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2130 x 3 = 6390 (viên)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6390 viên gạch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91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Một mảnh đất hình chữ nhật có chiều dài 25m, chiều rộng kém chiều dài 8m. Tính chu vi mảnh đất đó?</a:t>
            </a:r>
            <a:endParaRPr lang="vi-VN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794303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Chiều rộng hình chữ nhật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25 – 8 = 17 (m)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Chu vi hình chữ nhật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(25 + 17) x 2 = 84 (m)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84m.</a:t>
            </a:r>
            <a:endParaRPr lang="vi-VN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50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285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2</cp:revision>
  <dcterms:created xsi:type="dcterms:W3CDTF">2017-02-20T08:21:24Z</dcterms:created>
  <dcterms:modified xsi:type="dcterms:W3CDTF">2017-02-20T08:30:49Z</dcterms:modified>
</cp:coreProperties>
</file>